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22"/>
  </p:notesMasterIdLst>
  <p:handoutMasterIdLst>
    <p:handoutMasterId r:id="rId23"/>
  </p:handoutMasterIdLst>
  <p:sldIdLst>
    <p:sldId id="362" r:id="rId2"/>
    <p:sldId id="348" r:id="rId3"/>
    <p:sldId id="352" r:id="rId4"/>
    <p:sldId id="357" r:id="rId5"/>
    <p:sldId id="361" r:id="rId6"/>
    <p:sldId id="369" r:id="rId7"/>
    <p:sldId id="368" r:id="rId8"/>
    <p:sldId id="365" r:id="rId9"/>
    <p:sldId id="366" r:id="rId10"/>
    <p:sldId id="367" r:id="rId11"/>
    <p:sldId id="370" r:id="rId12"/>
    <p:sldId id="376" r:id="rId13"/>
    <p:sldId id="371" r:id="rId14"/>
    <p:sldId id="372" r:id="rId15"/>
    <p:sldId id="373" r:id="rId16"/>
    <p:sldId id="378" r:id="rId17"/>
    <p:sldId id="374" r:id="rId18"/>
    <p:sldId id="375" r:id="rId19"/>
    <p:sldId id="377" r:id="rId20"/>
    <p:sldId id="360" r:id="rId21"/>
  </p:sldIdLst>
  <p:sldSz cx="9144000" cy="6858000" type="screen4x3"/>
  <p:notesSz cx="6858000" cy="9144000"/>
  <p:embeddedFontLst>
    <p:embeddedFont>
      <p:font typeface="나눔고딕" panose="020B0600000101010101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35C"/>
    <a:srgbClr val="404C5E"/>
    <a:srgbClr val="7E858E"/>
    <a:srgbClr val="68727E"/>
    <a:srgbClr val="FFE05B"/>
    <a:srgbClr val="7D62F0"/>
    <a:srgbClr val="FEEA54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4" autoAdjust="0"/>
    <p:restoredTop sz="98024" autoAdjust="0"/>
  </p:normalViewPr>
  <p:slideViewPr>
    <p:cSldViewPr>
      <p:cViewPr varScale="1">
        <p:scale>
          <a:sx n="106" d="100"/>
          <a:sy n="106" d="100"/>
        </p:scale>
        <p:origin x="-462" y="-96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11/11/2013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 lang="ko-KR" altLang="en-US"/>
              <a:pPr/>
              <a:t>2013-11-11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20</a:t>
            </a:fld>
            <a:endParaRPr 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/>
              <a:pPr/>
              <a:t>11/11/2013</a:t>
            </a:fld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mtClean="0"/>
              <a:t>텍스트를 입력하시오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1. </a:t>
            </a:r>
            <a:r>
              <a:rPr lang="ko-KR" altLang="en-US" smtClean="0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chemeClr val="tx2"/>
                </a:solidFill>
              </a:rPr>
              <a:pPr/>
              <a:t>11/11/2013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endParaRPr lang="ko-KR" altLang="en-US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211344"/>
            <a:ext cx="3699666" cy="221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79512" y="3573016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THE SHOW</a:t>
            </a:r>
            <a:endParaRPr lang="ko-KR" altLang="en-US" sz="4400" b="1" spc="6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 t="9539"/>
          <a:stretch>
            <a:fillRect/>
          </a:stretch>
        </p:blipFill>
        <p:spPr bwMode="auto">
          <a:xfrm>
            <a:off x="0" y="5112"/>
            <a:ext cx="2987824" cy="191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 t="14610"/>
          <a:stretch>
            <a:fillRect/>
          </a:stretch>
        </p:blipFill>
        <p:spPr bwMode="auto">
          <a:xfrm flipH="1">
            <a:off x="6280661" y="-27384"/>
            <a:ext cx="286333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844824"/>
            <a:ext cx="272472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Jimin Kim\Desktop\2013-11-07 10;38;3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1"/>
            <a:ext cx="3312368" cy="1916831"/>
          </a:xfrm>
          <a:prstGeom prst="rect">
            <a:avLst/>
          </a:prstGeom>
          <a:noFill/>
        </p:spPr>
      </p:pic>
      <p:pic>
        <p:nvPicPr>
          <p:cNvPr id="1032" name="Picture 8" descr="STILLCU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843808" cy="169488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7020272" y="4365104"/>
            <a:ext cx="1800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2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with</a:t>
            </a:r>
            <a:r>
              <a:rPr lang="en-US" altLang="ko-KR" sz="40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B2A4</a:t>
            </a:r>
            <a:endParaRPr lang="ko-KR" altLang="en-US" sz="40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목록 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10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제목 없음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528" y="1988393"/>
            <a:ext cx="3563888" cy="4392935"/>
          </a:xfrm>
          <a:prstGeom prst="rect">
            <a:avLst/>
          </a:prstGeom>
        </p:spPr>
      </p:pic>
      <p:pic>
        <p:nvPicPr>
          <p:cNvPr id="20481" name="Picture 1" descr="C:\Users\MJ\Downloads\캐런\iPhone_4_(White)_screensh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988840"/>
            <a:ext cx="2006079" cy="4392488"/>
          </a:xfrm>
          <a:prstGeom prst="rect">
            <a:avLst/>
          </a:prstGeom>
          <a:noFill/>
        </p:spPr>
      </p:pic>
      <p:pic>
        <p:nvPicPr>
          <p:cNvPr id="20482" name="Picture 2" descr="C:\Users\MJ\Downloads\캐런\iPhone_4_(White)_screenshot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988840"/>
            <a:ext cx="1980000" cy="439248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할인 공연 목록 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11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76" name="Picture 4" descr="C:\Users\MJ\Downloads\캐런\제목 없음.bmp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42578"/>
            <a:ext cx="3564000" cy="4392000"/>
          </a:xfrm>
          <a:prstGeom prst="rect">
            <a:avLst/>
          </a:prstGeom>
          <a:noFill/>
        </p:spPr>
      </p:pic>
      <p:pic>
        <p:nvPicPr>
          <p:cNvPr id="54277" name="Picture 5" descr="C:\Users\MJ\Downloads\캐런\iPhone_4_(White)_screenshot2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916832"/>
            <a:ext cx="2232248" cy="441774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검색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12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94" name="Picture 2" descr="C:\Users\MJ\Downloads\캐런\iPhone_4_(White)_screenshot2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988840"/>
            <a:ext cx="2232000" cy="4392000"/>
          </a:xfrm>
          <a:prstGeom prst="rect">
            <a:avLst/>
          </a:prstGeom>
          <a:noFill/>
        </p:spPr>
      </p:pic>
      <p:pic>
        <p:nvPicPr>
          <p:cNvPr id="13" name="그림 12" descr="제목 없음.png"/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1988840"/>
            <a:ext cx="3564000" cy="4392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13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298" name="Picture 2" descr="C:\Users\MJ\Pictures\제목 없음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3564000" cy="4392000"/>
          </a:xfrm>
          <a:prstGeom prst="rect">
            <a:avLst/>
          </a:prstGeom>
          <a:noFill/>
        </p:spPr>
      </p:pic>
      <p:pic>
        <p:nvPicPr>
          <p:cNvPr id="55300" name="Picture 4" descr="C:\Users\MJ\Downloads\캐런\iPhone_4_(White)_screenshot2-1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916832"/>
            <a:ext cx="1980000" cy="4392000"/>
          </a:xfrm>
          <a:prstGeom prst="rect">
            <a:avLst/>
          </a:prstGeom>
          <a:noFill/>
        </p:spPr>
      </p:pic>
      <p:pic>
        <p:nvPicPr>
          <p:cNvPr id="55301" name="Picture 5" descr="C:\Users\MJ\Downloads\캐런\iPhone_4_(White)_screenshot2-2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916832"/>
            <a:ext cx="1980000" cy="4392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공유하기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14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132856"/>
            <a:ext cx="4931410" cy="27396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14" name="그림 1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429000"/>
            <a:ext cx="4931208" cy="23241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8" name="그림 1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5013176"/>
            <a:ext cx="4019550" cy="1379092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공연장 정보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15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2" descr="C:\Users\MJ\Pictures\제목 없음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844824"/>
            <a:ext cx="3564000" cy="43920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067944" y="5877272"/>
            <a:ext cx="936104" cy="3600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322" name="Picture 2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844824"/>
            <a:ext cx="6484714" cy="453650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티켓 구입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16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2" descr="C:\Users\MJ\Pictures\제목 없음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844824"/>
            <a:ext cx="3564000" cy="43920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5148064" y="5877272"/>
            <a:ext cx="1008112" cy="3600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268760"/>
            <a:ext cx="7647722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리뷰 기능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17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7346" name="Picture 2" descr="C:\Users\MJ\Pictures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700808"/>
            <a:ext cx="8916988" cy="1750318"/>
          </a:xfrm>
          <a:prstGeom prst="rect">
            <a:avLst/>
          </a:prstGeom>
          <a:noFill/>
        </p:spPr>
      </p:pic>
      <p:pic>
        <p:nvPicPr>
          <p:cNvPr id="57347" name="Picture 3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356992"/>
            <a:ext cx="1847850" cy="1123950"/>
          </a:xfrm>
          <a:prstGeom prst="rect">
            <a:avLst/>
          </a:prstGeom>
          <a:noFill/>
        </p:spPr>
      </p:pic>
      <p:pic>
        <p:nvPicPr>
          <p:cNvPr id="13" name="그림 1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3573016"/>
            <a:ext cx="4931410" cy="27396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리뷰 기능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18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 descr="제목 없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250" y="1916832"/>
            <a:ext cx="8954750" cy="37867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 발 도 구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19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42" name="Picture 2" descr="https://d2q0qd5iz04n9u.cloudfront.net/_ssl/proxy.php/http/gallery.mailchimp.com/7aa6598689f1502ae57179bcc/images/13085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573016"/>
            <a:ext cx="2400300" cy="13049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1443" name="Picture 3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564904"/>
            <a:ext cx="2352675" cy="14192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1444" name="Picture 4" descr="C:\Users\MJ\Pictures\제목 없음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2492896"/>
            <a:ext cx="1619250" cy="15906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1446" name="Picture 6" descr="http://rjacquez.com/wp-content/uploads/2012/07/Google-Chrome-Logo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4869160"/>
            <a:ext cx="1920214" cy="11521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573016"/>
            <a:ext cx="530407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The Show is just Started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19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800" b="1" dirty="0" smtClean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2013.11.12</a:t>
            </a:r>
            <a:endParaRPr lang="ko-KR" altLang="en-US" sz="8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91672" y="5877272"/>
            <a:ext cx="2952328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8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발표자</a:t>
            </a:r>
            <a:r>
              <a:rPr lang="ko-KR" altLang="en-US" sz="2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spc="600" dirty="0" err="1" smtClean="0">
                <a:latin typeface="나눔고딕" pitchFamily="50" charset="-127"/>
                <a:ea typeface="나눔고딕" pitchFamily="50" charset="-127"/>
              </a:rPr>
              <a:t>김면중</a:t>
            </a:r>
            <a:endParaRPr lang="ko-KR" altLang="en-US" sz="4000" spc="6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95840"/>
            <a:ext cx="871296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660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66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512" y="6415444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501008"/>
            <a:ext cx="129614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4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4202068"/>
            <a:ext cx="1656184" cy="196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AutoNum type="arabicPeriod"/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PROFILE</a:t>
            </a: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필요성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3"/>
            </a:pP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목표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3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4.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시스템 구조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결과물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85000"/>
              </a:lnSpc>
              <a:buAutoNum type="arabicPeriod" startAt="5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6.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개발 도구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51520" y="61653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51520" y="41589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77281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PROFILE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1864139"/>
            <a:ext cx="1800200" cy="1306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b="1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팀명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팀장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발표일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Profile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9428" y="1864139"/>
            <a:ext cx="4972732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B2A4</a:t>
            </a:r>
          </a:p>
          <a:p>
            <a:pPr>
              <a:lnSpc>
                <a:spcPct val="170000"/>
              </a:lnSpc>
            </a:pPr>
            <a:r>
              <a:rPr lang="ko-KR" altLang="en-US" sz="1200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김면중</a:t>
            </a:r>
            <a:endParaRPr lang="en-US" altLang="ko-KR" sz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2013. 11. 12</a:t>
            </a:r>
          </a:p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|  </a:t>
            </a:r>
            <a:r>
              <a:rPr lang="ko-KR" altLang="en-US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명  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디자인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설계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개발</a:t>
            </a:r>
            <a:endParaRPr lang="en-US" altLang="ko-KR" sz="11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512" y="3291016"/>
            <a:ext cx="1800200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Staff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39428" y="5445224"/>
            <a:ext cx="18763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김면중</a:t>
            </a:r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팀장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한성대학교 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9979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김유진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정보시스템공학과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4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995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김지민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정보시스템공학과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011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이정헌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20272" y="5445224"/>
            <a:ext cx="16561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최정현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434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7268" y="4077072"/>
            <a:ext cx="1371600" cy="1371601"/>
          </a:xfrm>
          <a:prstGeom prst="rect">
            <a:avLst/>
          </a:prstGeom>
          <a:noFill/>
        </p:spPr>
      </p:pic>
      <p:pic>
        <p:nvPicPr>
          <p:cNvPr id="27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4077072"/>
            <a:ext cx="1371600" cy="1371601"/>
          </a:xfrm>
          <a:prstGeom prst="rect">
            <a:avLst/>
          </a:prstGeom>
          <a:noFill/>
        </p:spPr>
      </p:pic>
      <p:pic>
        <p:nvPicPr>
          <p:cNvPr id="18436" name="Picture 4" descr="https://encrypted-tbn0.gstatic.com/images?q=tbn:ANd9GcRo1Gn2oRmgrYYXcV-A_A2sE6Wufwna57s3gzXiMoJ9xoE7gy1V6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4077072"/>
            <a:ext cx="1129968" cy="1135013"/>
          </a:xfrm>
          <a:prstGeom prst="rect">
            <a:avLst/>
          </a:prstGeom>
          <a:noFill/>
        </p:spPr>
      </p:pic>
      <p:pic>
        <p:nvPicPr>
          <p:cNvPr id="29" name="Picture 4" descr="https://encrypted-tbn0.gstatic.com/images?q=tbn:ANd9GcRo1Gn2oRmgrYYXcV-A_A2sE6Wufwna57s3gzXiMoJ9xoE7gy1V6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6572" y="4077072"/>
            <a:ext cx="1129968" cy="1135013"/>
          </a:xfrm>
          <a:prstGeom prst="rect">
            <a:avLst/>
          </a:prstGeom>
          <a:noFill/>
        </p:spPr>
      </p:pic>
      <p:pic>
        <p:nvPicPr>
          <p:cNvPr id="22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077072"/>
            <a:ext cx="1371600" cy="13716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5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/>
          <a:srcRect l="23034" t="7560" r="33851" b="32906"/>
          <a:stretch>
            <a:fillRect/>
          </a:stretch>
        </p:blipFill>
        <p:spPr bwMode="auto">
          <a:xfrm>
            <a:off x="1691680" y="2132856"/>
            <a:ext cx="525658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6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3250" name="Picture 2" descr="C:\Users\MJ\Downloads\캐런\제목 없음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675" y="2132856"/>
            <a:ext cx="8232651" cy="437072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164288" y="6642556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출처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통계청</a:t>
            </a:r>
            <a:r>
              <a:rPr lang="en-US" altLang="ko-KR" sz="800" dirty="0" smtClean="0"/>
              <a:t>(http://kostat.go.kr)</a:t>
            </a:r>
            <a:endParaRPr lang="ko-KR" altLang="en-US" sz="9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7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2564904"/>
            <a:ext cx="13430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r="-21958" b="12726"/>
          <a:stretch>
            <a:fillRect/>
          </a:stretch>
        </p:blipFill>
        <p:spPr bwMode="auto">
          <a:xfrm>
            <a:off x="441639" y="2197865"/>
            <a:ext cx="4104456" cy="2910432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 r="25508"/>
          <a:stretch>
            <a:fillRect/>
          </a:stretch>
        </p:blipFill>
        <p:spPr bwMode="auto">
          <a:xfrm>
            <a:off x="1305735" y="3092073"/>
            <a:ext cx="3960440" cy="2919649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25815" y="3884161"/>
            <a:ext cx="4490401" cy="2425159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 표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8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 descr="제목 없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2564904"/>
            <a:ext cx="5449061" cy="266737"/>
          </a:xfrm>
          <a:prstGeom prst="rect">
            <a:avLst/>
          </a:prstGeom>
        </p:spPr>
      </p:pic>
      <p:pic>
        <p:nvPicPr>
          <p:cNvPr id="13" name="그림 12" descr="제목 없음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1660" y="3212976"/>
            <a:ext cx="6120680" cy="3168799"/>
          </a:xfrm>
          <a:prstGeom prst="rect">
            <a:avLst/>
          </a:prstGeom>
        </p:spPr>
      </p:pic>
      <p:pic>
        <p:nvPicPr>
          <p:cNvPr id="14" name="그림 13" descr="제목 없음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2276872"/>
            <a:ext cx="1296144" cy="8156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스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템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구 조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9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 cstate="print"/>
          <a:srcRect r="46975"/>
          <a:stretch>
            <a:fillRect/>
          </a:stretch>
        </p:blipFill>
        <p:spPr bwMode="auto">
          <a:xfrm>
            <a:off x="251520" y="2132856"/>
            <a:ext cx="2520280" cy="416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그림 21"/>
          <p:cNvPicPr/>
          <p:nvPr/>
        </p:nvPicPr>
        <p:blipFill>
          <a:blip r:embed="rId3" cstate="print"/>
          <a:srcRect l="53772"/>
          <a:stretch>
            <a:fillRect/>
          </a:stretch>
        </p:blipFill>
        <p:spPr bwMode="auto">
          <a:xfrm>
            <a:off x="6660232" y="2132856"/>
            <a:ext cx="2197199" cy="416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그룹 23"/>
          <p:cNvGrpSpPr/>
          <p:nvPr/>
        </p:nvGrpSpPr>
        <p:grpSpPr>
          <a:xfrm>
            <a:off x="2843808" y="2564904"/>
            <a:ext cx="3672408" cy="3260105"/>
            <a:chOff x="2843808" y="2708920"/>
            <a:chExt cx="3672408" cy="3260105"/>
          </a:xfrm>
        </p:grpSpPr>
        <p:grpSp>
          <p:nvGrpSpPr>
            <p:cNvPr id="23" name="그룹 22"/>
            <p:cNvGrpSpPr/>
            <p:nvPr/>
          </p:nvGrpSpPr>
          <p:grpSpPr>
            <a:xfrm>
              <a:off x="2843808" y="4005064"/>
              <a:ext cx="3672408" cy="1963961"/>
              <a:chOff x="5220072" y="2924944"/>
              <a:chExt cx="3672408" cy="1963961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5220072" y="2924944"/>
                <a:ext cx="3672408" cy="1584176"/>
                <a:chOff x="1835696" y="2420888"/>
                <a:chExt cx="3672408" cy="1584176"/>
              </a:xfrm>
            </p:grpSpPr>
            <p:pic>
              <p:nvPicPr>
                <p:cNvPr id="13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35696" y="2852936"/>
                  <a:ext cx="1698363" cy="1152128"/>
                </a:xfrm>
                <a:prstGeom prst="rect">
                  <a:avLst/>
                </a:prstGeom>
                <a:noFill/>
                <a:ln w="9525">
                  <a:solidFill>
                    <a:schemeClr val="bg2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4" name="Picture 3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779912" y="2852936"/>
                  <a:ext cx="1728192" cy="1145783"/>
                </a:xfrm>
                <a:prstGeom prst="rect">
                  <a:avLst/>
                </a:prstGeom>
                <a:noFill/>
                <a:ln w="9525">
                  <a:solidFill>
                    <a:schemeClr val="bg2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</p:pic>
            <p:grpSp>
              <p:nvGrpSpPr>
                <p:cNvPr id="16" name="그룹 15"/>
                <p:cNvGrpSpPr/>
                <p:nvPr/>
              </p:nvGrpSpPr>
              <p:grpSpPr>
                <a:xfrm>
                  <a:off x="2699792" y="2420888"/>
                  <a:ext cx="1944216" cy="394928"/>
                  <a:chOff x="2699792" y="2420888"/>
                  <a:chExt cx="1944216" cy="394928"/>
                </a:xfrm>
              </p:grpSpPr>
              <p:cxnSp>
                <p:nvCxnSpPr>
                  <p:cNvPr id="17" name="직선 연결선 16"/>
                  <p:cNvCxnSpPr/>
                  <p:nvPr/>
                </p:nvCxnSpPr>
                <p:spPr>
                  <a:xfrm>
                    <a:off x="3668148" y="2420888"/>
                    <a:ext cx="0" cy="21602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연결선 17"/>
                  <p:cNvCxnSpPr/>
                  <p:nvPr/>
                </p:nvCxnSpPr>
                <p:spPr>
                  <a:xfrm>
                    <a:off x="2699792" y="2636912"/>
                    <a:ext cx="1944216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/>
                  <p:cNvCxnSpPr/>
                  <p:nvPr/>
                </p:nvCxnSpPr>
                <p:spPr>
                  <a:xfrm>
                    <a:off x="2699792" y="2636912"/>
                    <a:ext cx="0" cy="17890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연결선 20"/>
                  <p:cNvCxnSpPr/>
                  <p:nvPr/>
                </p:nvCxnSpPr>
                <p:spPr>
                  <a:xfrm>
                    <a:off x="4644008" y="2636912"/>
                    <a:ext cx="0" cy="17890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" name="TextBox 35"/>
              <p:cNvSpPr txBox="1"/>
              <p:nvPr/>
            </p:nvSpPr>
            <p:spPr>
              <a:xfrm>
                <a:off x="5470483" y="4581128"/>
                <a:ext cx="9076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dirty="0" smtClean="0">
                    <a:latin typeface="나눔고딕" pitchFamily="50" charset="-127"/>
                    <a:ea typeface="나눔고딕" pitchFamily="50" charset="-127"/>
                  </a:rPr>
                  <a:t>공연 정보</a:t>
                </a:r>
                <a:endParaRPr lang="ko-KR" altLang="en-US" sz="14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" name="TextBox 36"/>
              <p:cNvSpPr txBox="1"/>
              <p:nvPr/>
            </p:nvSpPr>
            <p:spPr>
              <a:xfrm>
                <a:off x="7452320" y="4581128"/>
                <a:ext cx="9076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dirty="0" smtClean="0">
                    <a:latin typeface="나눔고딕" pitchFamily="50" charset="-127"/>
                    <a:ea typeface="나눔고딕" pitchFamily="50" charset="-127"/>
                  </a:rPr>
                  <a:t>공연 장소</a:t>
                </a:r>
                <a:endParaRPr lang="ko-KR" altLang="en-US" sz="14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07904" y="2708920"/>
              <a:ext cx="1944216" cy="1274698"/>
            </a:xfrm>
            <a:prstGeom prst="rect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245</Words>
  <Application>Microsoft Office PowerPoint</Application>
  <PresentationFormat>화면 슬라이드 쇼(4:3)</PresentationFormat>
  <Paragraphs>112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Arial</vt:lpstr>
      <vt:lpstr>나눔고딕</vt:lpstr>
      <vt:lpstr>Calibri</vt:lpstr>
      <vt:lpstr>맑은 고딕</vt:lpstr>
      <vt:lpstr>나눔 고딕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2013-11-11T01:21:15Z</dcterms:modified>
</cp:coreProperties>
</file>